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8" y="-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19C8FF-C5DE-45B7-AF8F-756EC4476D57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7A90C1-A4DF-4D94-A51B-80AD4260D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9DB7-A761-4903-A6F7-47251049A97E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8DC4-54D1-49D4-A2A6-88E4DB596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6524-2F5D-47C9-93E8-4FCB5E08E08D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C390-7022-4206-9C18-CA8CBD640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F506-5051-4182-9951-0937E0F85A79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6A90-359C-4B0A-86F6-7AB5F4C32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19A92-35F2-4CC6-A997-6E8AB47595F6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2C22-A715-4CA9-BC02-452AD2087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1DD9-AB64-4312-9A71-F2BE7DEB8000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1324-7493-4B67-9BAB-733F343BC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4849-853A-45AC-8B82-4FF912D0CB41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A9CE-2836-421D-B747-D383EDCA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97AF-5A3A-4BD9-A8DC-8DEB7F5E150D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2E18-FD31-4B20-A051-F63A410B0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3C03-CA88-4117-96F0-A711E9B10425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D68C-3DC9-42DC-8A2F-70ED23AB4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3FE2-6FF5-42D0-A36E-9DC545C96EE3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F2B6-AE19-4CEE-8C7C-B7ABAC3F6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2210-7AAB-40F1-A1EF-3897B293EA1F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85B6-3498-40E9-9ADA-D0A323654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76AF-F83F-4C2E-977E-535F94E2F2E3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EDEF-63B9-42D8-876D-842465F27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D89A2-E18C-4C05-89D5-B4DB82BA54BA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CB73DA-FE0A-4B29-8126-1FC12A723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Life and Times of                  Norm Tarowsky</a:t>
            </a: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0" y="645795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Norm with Bian Ee Tan and John Yew in Singapore</a:t>
            </a:r>
          </a:p>
        </p:txBody>
      </p:sp>
      <p:pic>
        <p:nvPicPr>
          <p:cNvPr id="11267" name="Picture 3" descr="Normat Work210521a.jpg"/>
          <p:cNvPicPr>
            <a:picLocks noChangeAspect="1"/>
          </p:cNvPicPr>
          <p:nvPr/>
        </p:nvPicPr>
        <p:blipFill>
          <a:blip r:embed="rId2" cstate="print"/>
          <a:srcRect t="3389" r="3572" b="6236"/>
          <a:stretch>
            <a:fillRect/>
          </a:stretch>
        </p:blipFill>
        <p:spPr bwMode="auto">
          <a:xfrm>
            <a:off x="0" y="0"/>
            <a:ext cx="91059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0" y="645795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Norm with Nikki and Ong Keok Teng in Penang</a:t>
            </a:r>
          </a:p>
        </p:txBody>
      </p:sp>
      <p:pic>
        <p:nvPicPr>
          <p:cNvPr id="12291" name="Picture 3" descr="Normat Work210521a.jpg"/>
          <p:cNvPicPr>
            <a:picLocks noChangeAspect="1"/>
          </p:cNvPicPr>
          <p:nvPr/>
        </p:nvPicPr>
        <p:blipFill>
          <a:blip r:embed="rId2" cstate="print"/>
          <a:srcRect t="5893" r="4465"/>
          <a:stretch>
            <a:fillRect/>
          </a:stretch>
        </p:blipFill>
        <p:spPr bwMode="auto">
          <a:xfrm>
            <a:off x="0" y="9525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0" y="61722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Industrial Research Magazine, 1968  IR-100 Award, for a clever stripline PIN diode. (l – r) Floyd Bishop, Norm Tarowski, Don Smith, HPA Division Mgr.</a:t>
            </a:r>
          </a:p>
        </p:txBody>
      </p:sp>
      <p:pic>
        <p:nvPicPr>
          <p:cNvPr id="13315" name="Picture 3" descr="Normat Work210521a.jpg"/>
          <p:cNvPicPr>
            <a:picLocks noChangeAspect="1"/>
          </p:cNvPicPr>
          <p:nvPr/>
        </p:nvPicPr>
        <p:blipFill>
          <a:blip r:embed="rId2" cstate="print"/>
          <a:srcRect b="6500"/>
          <a:stretch>
            <a:fillRect/>
          </a:stretch>
        </p:blipFill>
        <p:spPr bwMode="auto">
          <a:xfrm>
            <a:off x="990600" y="0"/>
            <a:ext cx="71405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0" y="645795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Norm at work a long time ago</a:t>
            </a:r>
          </a:p>
        </p:txBody>
      </p:sp>
      <p:pic>
        <p:nvPicPr>
          <p:cNvPr id="3075" name="Picture 3" descr="Normat Work210521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310313" cy="63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52400" y="6457950"/>
            <a:ext cx="899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Norm &amp; Dorothy in Portofino</a:t>
            </a:r>
            <a:endParaRPr lang="en-US" sz="2000" b="1"/>
          </a:p>
        </p:txBody>
      </p:sp>
      <p:pic>
        <p:nvPicPr>
          <p:cNvPr id="4099" name="Picture 2" descr="C:\Users\John\Documents\Current Folders121101\$$azTarowsky\NormB210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28600" y="5534025"/>
            <a:ext cx="891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5-Bs Luncheon Group; October 28, 2005</a:t>
            </a:r>
          </a:p>
          <a:p>
            <a:pPr algn="ctr"/>
            <a:r>
              <a:rPr lang="en-US" sz="2000"/>
              <a:t>Standing (l – r) Dick Kern, Norm Tarowski, David Evans, Stan Gage, Bill Majkut, Bob Picha, Bob Steward, Richard Lira, Gary Ruppel, Bill Franks. Seated (l – r) Walt Heinzer, Rich Burns, George Willis, Ed Aoki, Jeff Schnur. </a:t>
            </a:r>
          </a:p>
        </p:txBody>
      </p:sp>
      <p:pic>
        <p:nvPicPr>
          <p:cNvPr id="5123" name="Picture 2" descr="C:\Users\John\Documents\Current Folders121101\$$azTarowsky\Pictures\5B lunch group.jpg"/>
          <p:cNvPicPr>
            <a:picLocks noChangeAspect="1" noChangeArrowheads="1"/>
          </p:cNvPicPr>
          <p:nvPr/>
        </p:nvPicPr>
        <p:blipFill>
          <a:blip r:embed="rId2" cstate="print"/>
          <a:srcRect t="4054"/>
          <a:stretch>
            <a:fillRect/>
          </a:stretch>
        </p:blipFill>
        <p:spPr bwMode="auto">
          <a:xfrm>
            <a:off x="-12700" y="0"/>
            <a:ext cx="91567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0" y="645795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High Volume display group at Sam Yu's wedding</a:t>
            </a:r>
          </a:p>
        </p:txBody>
      </p:sp>
      <p:pic>
        <p:nvPicPr>
          <p:cNvPr id="6147" name="Picture 3" descr="Normat Work210521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0" y="645795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HP Class including many OED and MSD members</a:t>
            </a:r>
          </a:p>
        </p:txBody>
      </p:sp>
      <p:pic>
        <p:nvPicPr>
          <p:cNvPr id="7171" name="Picture 3" descr="Normat Work210521a.jpg"/>
          <p:cNvPicPr>
            <a:picLocks noChangeAspect="1"/>
          </p:cNvPicPr>
          <p:nvPr/>
        </p:nvPicPr>
        <p:blipFill>
          <a:blip r:embed="rId2" cstate="print"/>
          <a:srcRect t="10854" r="2199"/>
          <a:stretch>
            <a:fillRect/>
          </a:stretch>
        </p:blipFill>
        <p:spPr bwMode="auto">
          <a:xfrm>
            <a:off x="0" y="0"/>
            <a:ext cx="9255125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0" y="645795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Norm and Albert Shen, shopping for Durian in Penang</a:t>
            </a:r>
          </a:p>
        </p:txBody>
      </p:sp>
      <p:pic>
        <p:nvPicPr>
          <p:cNvPr id="8195" name="Picture 3" descr="Normat Work210521a.jpg"/>
          <p:cNvPicPr>
            <a:picLocks noChangeAspect="1"/>
          </p:cNvPicPr>
          <p:nvPr/>
        </p:nvPicPr>
        <p:blipFill>
          <a:blip r:embed="rId2" cstate="print"/>
          <a:srcRect t="4807" r="5074" b="6238"/>
          <a:stretch>
            <a:fillRect/>
          </a:stretch>
        </p:blipFill>
        <p:spPr bwMode="auto">
          <a:xfrm>
            <a:off x="0" y="-152400"/>
            <a:ext cx="91440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0" y="6457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Norm and Bob Zettler at Picha-Boo Golf (Bob Picha’s MSD/OED) Tournament.</a:t>
            </a:r>
          </a:p>
        </p:txBody>
      </p:sp>
      <p:pic>
        <p:nvPicPr>
          <p:cNvPr id="9219" name="Picture 3" descr="Normat Work210521a.jpg"/>
          <p:cNvPicPr>
            <a:picLocks noChangeAspect="1"/>
          </p:cNvPicPr>
          <p:nvPr/>
        </p:nvPicPr>
        <p:blipFill>
          <a:blip r:embed="rId2" cstate="print"/>
          <a:srcRect b="4988"/>
          <a:stretch>
            <a:fillRect/>
          </a:stretch>
        </p:blipFill>
        <p:spPr bwMode="auto">
          <a:xfrm>
            <a:off x="990600" y="0"/>
            <a:ext cx="7183438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0" y="6457950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Norm with Dick Lamborn, Zettler and Ted Krevanian</a:t>
            </a:r>
          </a:p>
        </p:txBody>
      </p:sp>
      <p:pic>
        <p:nvPicPr>
          <p:cNvPr id="10243" name="Picture 3" descr="Normat Work210521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0"/>
            <a:ext cx="7415212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185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The Life and Times of                  Norm Tarowsky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6</cp:revision>
  <dcterms:created xsi:type="dcterms:W3CDTF">2021-05-31T14:28:33Z</dcterms:created>
  <dcterms:modified xsi:type="dcterms:W3CDTF">2021-05-31T23:19:24Z</dcterms:modified>
</cp:coreProperties>
</file>